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9" r:id="rId14"/>
    <p:sldId id="270" r:id="rId15"/>
    <p:sldId id="272" r:id="rId16"/>
    <p:sldId id="273" r:id="rId17"/>
    <p:sldId id="266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586A76F-9EFC-41B1-B12C-0AB30FCA245F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0BC41B4-D9C8-400A-9D50-C18F04545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Metric System Conversions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Pax Academy Math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km = ? 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4384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3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 km = 3,000 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dam = ? dm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860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8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8 dam = 800 dm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54 dam = ? dm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146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4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54 dam = 5,400 dm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125 m = ? mm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908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5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125 m = 125,000 mm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m = ? dam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8194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dirty="0" smtClean="0"/>
              <a:t> </a:t>
            </a:r>
            <a:r>
              <a:rPr lang="en-US" sz="3600" b="1" dirty="0" smtClean="0"/>
              <a:t>m = </a:t>
            </a:r>
            <a:r>
              <a:rPr lang="en-US" sz="3600" b="1" dirty="0" smtClean="0"/>
              <a:t>0.1 dam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cm = ? dam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8194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cm = 0.001 dam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m = ? km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8194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m = 0.001 km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 mm = ? </a:t>
            </a:r>
            <a:r>
              <a:rPr lang="en-US" dirty="0" err="1" smtClean="0"/>
              <a:t>hm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908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0.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9</a:t>
                      </a:r>
                      <a:endParaRPr lang="en-US" sz="3200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9 mm = 0.00009 mm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27 cm = ? </a:t>
            </a:r>
            <a:r>
              <a:rPr lang="en-US" dirty="0" err="1" smtClean="0"/>
              <a:t>hm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670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27 m = 0.0027 </a:t>
            </a:r>
            <a:r>
              <a:rPr lang="en-US" sz="3600" b="1" dirty="0" err="1" smtClean="0"/>
              <a:t>hm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7 increments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133600"/>
          <a:ext cx="8229599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km = ? </a:t>
            </a:r>
            <a:r>
              <a:rPr lang="en-US" dirty="0" err="1" smtClean="0"/>
              <a:t>hm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1242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1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km = 10 </a:t>
            </a:r>
            <a:r>
              <a:rPr lang="en-US" sz="3600" b="1" dirty="0" err="1" smtClean="0"/>
              <a:t>hm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hm</a:t>
            </a:r>
            <a:r>
              <a:rPr lang="en-US" dirty="0" smtClean="0"/>
              <a:t> = ? dam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6670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1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33600" y="44958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</a:t>
            </a:r>
            <a:r>
              <a:rPr lang="en-US" sz="3600" b="1" dirty="0" err="1" smtClean="0"/>
              <a:t>hm</a:t>
            </a:r>
            <a:r>
              <a:rPr lang="en-US" sz="3600" b="1" dirty="0" smtClean="0"/>
              <a:t> = 10 dam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dam = ? 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6670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1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dam = 10 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m = ? dm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5908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1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m = 10 dm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dm = ? cm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5908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1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dm = 10 cm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cm = ? mm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908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1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cm = 10 mm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 = ? cm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200400"/>
          <a:ext cx="8229599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Hecto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Deca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i="1" dirty="0" smtClean="0"/>
                        <a:t>3</a:t>
                      </a:r>
                      <a:endParaRPr lang="en-US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495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 m = 300 cm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</TotalTime>
  <Words>513</Words>
  <Application>Microsoft Office PowerPoint</Application>
  <PresentationFormat>On-screen Show (4:3)</PresentationFormat>
  <Paragraphs>340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Metric System Conversions</vt:lpstr>
      <vt:lpstr>The 7 increments</vt:lpstr>
      <vt:lpstr>1 km = ? hm</vt:lpstr>
      <vt:lpstr>1 hm = ? dam</vt:lpstr>
      <vt:lpstr>1 dam = ? m</vt:lpstr>
      <vt:lpstr>1 m = ? dm</vt:lpstr>
      <vt:lpstr>1 dm = ? cm</vt:lpstr>
      <vt:lpstr>1 cm = ? mm</vt:lpstr>
      <vt:lpstr>3 m = ? cm</vt:lpstr>
      <vt:lpstr>3 km = ? m</vt:lpstr>
      <vt:lpstr>8 dam = ? dm</vt:lpstr>
      <vt:lpstr>54 dam = ? dm</vt:lpstr>
      <vt:lpstr>125 m = ? mm</vt:lpstr>
      <vt:lpstr>1 m = ? dam</vt:lpstr>
      <vt:lpstr>1 cm = ? dam</vt:lpstr>
      <vt:lpstr>1 m = ? km</vt:lpstr>
      <vt:lpstr>9 mm = ? hm</vt:lpstr>
      <vt:lpstr>27 cm = ? hm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 System Conversions</dc:title>
  <dc:creator>Fawzia Tung</dc:creator>
  <cp:lastModifiedBy>Fawzia Tung</cp:lastModifiedBy>
  <cp:revision>4</cp:revision>
  <dcterms:created xsi:type="dcterms:W3CDTF">2011-04-08T09:05:14Z</dcterms:created>
  <dcterms:modified xsi:type="dcterms:W3CDTF">2011-04-11T14:35:45Z</dcterms:modified>
</cp:coreProperties>
</file>